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9126-858A-4028-B282-066F7B96C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3BDCEF-07D5-4F2C-9B39-E61AECE88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12329-583C-4EB6-B643-A4FBC943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3488C-0A0F-42AB-BA1C-374C39A0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7DB2D-E4EE-4E29-BC4B-7026FD4B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2929-6034-4C2A-979E-9764A764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1879-E32E-414C-87AB-E7804B20D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40D47-BD11-4772-B816-26433C60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423E5-AADD-42D1-9A72-C2E757070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01642-495C-4DD0-9F56-929F1FD8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4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01EB5-933B-4D81-BF89-2D0401D64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E6CDC-5DDB-4810-8B99-BB35CFAD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91E8B-5B7E-4A6C-AD81-D3A046BB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57587-0B09-4C85-A0A5-5AC28BC6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024C0-C023-4DC1-8E8C-F24475E3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4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A211-7F6B-4730-985B-868A1346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F1FFC-2C94-4FD1-B562-83DB87F94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51F15-E620-4EA1-A9E1-41C0A39E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90FE4-84BE-47B3-8E17-53D929A66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FE74E-1CD6-4CB2-8301-AC7B9CD9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9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9A5C-4177-41A9-BB1E-577D784D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7BF38-EB99-4ADE-91F1-7C8A967A8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5E76A-5FE5-4CF4-97F2-C3E78BFB1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1D5FC-14EF-4A75-9F7B-8C56C908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A6D13-32F6-46CE-BD32-7BD87948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0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2ED71-DE3E-405B-A9C1-46352A76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3A48-41A7-46BA-A806-0C6212D91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4C12F-8E80-44D5-9D5F-1E31BF7A3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91016-73EC-4685-8A69-0C2B1B31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C300A-DA6D-417A-BEB2-DD6A2975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35C22-F37B-415D-BD52-718A5501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3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2979-19B7-4A07-8007-E654B395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F54CC-77B3-401E-A3E6-FA2D08883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E4CA8-4729-4205-B58A-78F562899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7DD81-D11A-4501-A3B9-4688042F3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567BC-D979-487C-A616-78B8004CF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022F4-C7B0-4031-8BD9-2CF7650A7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5D015-B754-457D-B18D-B7430E36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78C60-1F34-4853-85F5-1C234444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7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3045F-2883-4051-9726-898A1C06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672ED-7B2C-41F7-B645-66B79794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5C6EB-82D3-4A92-BD2C-B6722A4B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B9EA6-4F16-410A-8951-7C2E4B00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54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AD1B0-9FBD-4F4D-8A17-F4CA26A58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B7D7A-5A43-492A-887B-948127FE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B658-29FF-49EF-A87E-E564E65E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09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1470-5C70-40BD-89C9-4CF93570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DA653-2105-4414-90ED-3F9F12A3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D4A94-ED1C-477D-8969-7C089133C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C4312-1C2C-4699-B9BF-384A896F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2E729-0D35-41DC-A055-9D60C1E6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4EA88-3FFA-4C74-9A6F-A9BA81910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7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9D42-222D-46CC-BF75-F0DB4FC9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B8418-483B-4836-8D3B-0002655AC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C4597-A2BF-4C61-8DEF-C02131951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84683-B08C-4CDF-B30C-71D11B27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44842-6958-4A60-87E4-390D94FC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9E960-0123-4BA9-AA26-5E9E33C6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8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851EE8-F91E-4D98-8ED8-428B7B1D9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6B884-A690-4A3D-8CFD-D59A87CB3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0E375-2F37-4BE4-9230-9EB1BC295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B81A-1C33-4F6B-90C5-F69758F3924B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B8E92-4967-4608-B534-737685D73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9EB8B-3BC4-4185-8311-8D7FC4538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1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CCCB0-92FF-49FC-88B8-80223661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242874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/>
            </a:r>
            <a:br>
              <a:rPr lang="en-GB" u="sng" dirty="0"/>
            </a:br>
            <a:r>
              <a:rPr lang="en-GB" u="sng" dirty="0"/>
              <a:t>LO: To say food items in French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04D7D-0798-42A2-B096-616C98F75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922" y="2295787"/>
            <a:ext cx="3358718" cy="3962970"/>
          </a:xfrm>
        </p:spPr>
        <p:txBody>
          <a:bodyPr>
            <a:normAutofit fontScale="92500" lnSpcReduction="20000"/>
          </a:bodyPr>
          <a:lstStyle/>
          <a:p>
            <a:r>
              <a:rPr lang="fr-FR" sz="4000" dirty="0"/>
              <a:t>les oranges</a:t>
            </a:r>
          </a:p>
          <a:p>
            <a:r>
              <a:rPr lang="fr-FR" sz="4000" dirty="0"/>
              <a:t>les poires</a:t>
            </a:r>
          </a:p>
          <a:p>
            <a:r>
              <a:rPr lang="fr-FR" sz="4000" dirty="0"/>
              <a:t>les prunes </a:t>
            </a:r>
          </a:p>
          <a:p>
            <a:r>
              <a:rPr lang="fr-FR" sz="4000" dirty="0"/>
              <a:t>les fraises</a:t>
            </a:r>
          </a:p>
          <a:p>
            <a:r>
              <a:rPr lang="fr-FR" sz="4000" dirty="0"/>
              <a:t>les pommes</a:t>
            </a:r>
          </a:p>
          <a:p>
            <a:r>
              <a:rPr lang="fr-FR" sz="4000" dirty="0"/>
              <a:t>les tomates</a:t>
            </a:r>
          </a:p>
          <a:p>
            <a:r>
              <a:rPr lang="fr-FR" sz="4000" dirty="0"/>
              <a:t>les bananes</a:t>
            </a:r>
            <a:endParaRPr lang="en-GB" sz="4000" dirty="0"/>
          </a:p>
        </p:txBody>
      </p:sp>
      <p:pic>
        <p:nvPicPr>
          <p:cNvPr id="4" name="25-Track 25">
            <a:hlinkClick r:id="" action="ppaction://media"/>
            <a:extLst>
              <a:ext uri="{FF2B5EF4-FFF2-40B4-BE49-F238E27FC236}">
                <a16:creationId xmlns:a16="http://schemas.microsoft.com/office/drawing/2014/main" id="{C2F1FFEA-BD6C-4999-9DF0-52DDE4A1B8BA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22076.9183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555323" y="3665506"/>
            <a:ext cx="1798699" cy="17986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B7E5D7-08BE-4B33-AEE8-7A033F3E58B8}"/>
              </a:ext>
            </a:extLst>
          </p:cNvPr>
          <p:cNvSpPr txBox="1"/>
          <p:nvPr/>
        </p:nvSpPr>
        <p:spPr>
          <a:xfrm>
            <a:off x="221942" y="1393795"/>
            <a:ext cx="11248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7030A0"/>
                </a:solidFill>
              </a:rPr>
              <a:t>Can you work out what these food items are in English? Answers below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060CD-EE4F-44FB-99E3-75598C55D523}"/>
              </a:ext>
            </a:extLst>
          </p:cNvPr>
          <p:cNvSpPr txBox="1"/>
          <p:nvPr/>
        </p:nvSpPr>
        <p:spPr>
          <a:xfrm>
            <a:off x="3936590" y="2782669"/>
            <a:ext cx="3036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Click the sound icon to hear how to say each word.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115D17-FA6B-43D2-8064-3F3769582050}"/>
              </a:ext>
            </a:extLst>
          </p:cNvPr>
          <p:cNvSpPr txBox="1"/>
          <p:nvPr/>
        </p:nvSpPr>
        <p:spPr>
          <a:xfrm>
            <a:off x="7229892" y="2880676"/>
            <a:ext cx="4689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>
                <a:solidFill>
                  <a:srgbClr val="7030A0"/>
                </a:solidFill>
              </a:rPr>
              <a:t>Task: </a:t>
            </a:r>
            <a:r>
              <a:rPr lang="en-GB" sz="3200" i="1" dirty="0">
                <a:solidFill>
                  <a:srgbClr val="7030A0"/>
                </a:solidFill>
              </a:rPr>
              <a:t>Draw a picture of the food items and label it with the French.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D46839-6954-44E5-86D8-D1F12F248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7361" y="4325709"/>
            <a:ext cx="3242737" cy="236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2B990B-220B-4470-90A3-5609C2EEA390}"/>
              </a:ext>
            </a:extLst>
          </p:cNvPr>
          <p:cNvSpPr/>
          <p:nvPr/>
        </p:nvSpPr>
        <p:spPr>
          <a:xfrm>
            <a:off x="837459" y="596997"/>
            <a:ext cx="80668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u="sng" dirty="0">
                <a:solidFill>
                  <a:srgbClr val="7030A0"/>
                </a:solidFill>
              </a:rPr>
              <a:t>Food Item </a:t>
            </a:r>
            <a:r>
              <a:rPr lang="fr-FR" sz="4000" b="1" u="sng" dirty="0" err="1">
                <a:solidFill>
                  <a:srgbClr val="7030A0"/>
                </a:solidFill>
              </a:rPr>
              <a:t>Answers</a:t>
            </a:r>
            <a:endParaRPr lang="fr-FR" sz="4000" b="1" u="sng" dirty="0">
              <a:solidFill>
                <a:srgbClr val="7030A0"/>
              </a:solidFill>
            </a:endParaRPr>
          </a:p>
          <a:p>
            <a:endParaRPr lang="fr-FR" sz="4000" dirty="0"/>
          </a:p>
          <a:p>
            <a:r>
              <a:rPr lang="fr-FR" sz="4000" dirty="0"/>
              <a:t>les oranges - oranges </a:t>
            </a:r>
          </a:p>
          <a:p>
            <a:r>
              <a:rPr lang="fr-FR" sz="4000" dirty="0"/>
              <a:t>les poires - </a:t>
            </a:r>
            <a:r>
              <a:rPr lang="fr-FR" sz="4000" dirty="0" err="1"/>
              <a:t>pears</a:t>
            </a:r>
            <a:r>
              <a:rPr lang="fr-FR" sz="4000" dirty="0"/>
              <a:t> </a:t>
            </a:r>
          </a:p>
          <a:p>
            <a:r>
              <a:rPr lang="fr-FR" sz="4000" dirty="0"/>
              <a:t>les prunes - </a:t>
            </a:r>
            <a:r>
              <a:rPr lang="fr-FR" sz="4000" dirty="0" err="1"/>
              <a:t>plums</a:t>
            </a:r>
            <a:r>
              <a:rPr lang="fr-FR" sz="4000" dirty="0"/>
              <a:t> </a:t>
            </a:r>
          </a:p>
          <a:p>
            <a:r>
              <a:rPr lang="fr-FR" sz="4000" dirty="0"/>
              <a:t>les fraises - </a:t>
            </a:r>
            <a:r>
              <a:rPr lang="fr-FR" sz="4000" dirty="0" err="1"/>
              <a:t>strawberries</a:t>
            </a:r>
            <a:r>
              <a:rPr lang="fr-FR" sz="4000" dirty="0"/>
              <a:t> </a:t>
            </a:r>
          </a:p>
          <a:p>
            <a:r>
              <a:rPr lang="fr-FR" sz="4000" dirty="0"/>
              <a:t>les pommes - </a:t>
            </a:r>
            <a:r>
              <a:rPr lang="fr-FR" sz="4000" dirty="0" err="1"/>
              <a:t>apples</a:t>
            </a:r>
            <a:r>
              <a:rPr lang="fr-FR" sz="4000" dirty="0"/>
              <a:t> </a:t>
            </a:r>
          </a:p>
          <a:p>
            <a:r>
              <a:rPr lang="fr-FR" sz="4000" dirty="0"/>
              <a:t>les tomates - </a:t>
            </a:r>
            <a:r>
              <a:rPr lang="fr-FR" sz="4000" dirty="0" err="1"/>
              <a:t>tomatoes</a:t>
            </a:r>
            <a:r>
              <a:rPr lang="fr-FR" sz="4000" dirty="0"/>
              <a:t> </a:t>
            </a:r>
          </a:p>
          <a:p>
            <a:r>
              <a:rPr lang="fr-FR" sz="4000" dirty="0"/>
              <a:t>les bananes - bananas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5648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96</Words>
  <Application>Microsoft Office PowerPoint</Application>
  <PresentationFormat>Widescreen</PresentationFormat>
  <Paragraphs>20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LO: To say food items in French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To say food items in French</dc:title>
  <dc:creator>Kerry Hodkin</dc:creator>
  <cp:lastModifiedBy>C Maskell</cp:lastModifiedBy>
  <cp:revision>3</cp:revision>
  <dcterms:created xsi:type="dcterms:W3CDTF">2020-06-17T14:09:49Z</dcterms:created>
  <dcterms:modified xsi:type="dcterms:W3CDTF">2020-06-30T12:20:40Z</dcterms:modified>
</cp:coreProperties>
</file>